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ED3DFF-DA5A-3277-A10B-D49A7A53C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329BC50-61CA-DBD0-40C7-8AE090404E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1D38557-69E9-1A6C-E350-4331A56EB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61E48F0-12BE-2AD9-D186-11D43BBE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9AF4E4-7759-7B5F-66BE-001C6C083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5457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C5EA62-17F3-6107-8D42-636FDFCC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CDB2365-369E-B30D-DE64-F2E32A7EC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B398222-9577-46D6-9613-1608C8EB7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67EA2B-E2A0-C6B9-8F14-9C043693B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B6335D-137E-45CC-4CE4-C8BC5B5EE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669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7ECB908-866C-B649-1B13-EDCC2D50F0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A5AE772-8F1E-F82A-D0A7-1E43B1DCC2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DBB6F0-8670-5887-1ED9-4B044F2BA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E52EAC-A3AA-6CAD-4EBC-CF76F90AA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8EEC9DA-4C65-EB12-93D0-829D96C8C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3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72DCE65-368F-7C6D-2013-B8B9D9A2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9A9495-4BFA-58C2-E996-26E349B27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DDD3A0-6667-B72F-60B3-46AA46C56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63AB3F0-6A07-D3B8-D4E7-EDC605A6E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F36C49C-6B94-044D-C391-6444D2E31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57355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003F7F-3D18-F7F4-CDDC-1D44AB0B9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DEC7B38-6CD3-7F6A-88B9-DC204EC6B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C1589BA-EE6F-03ED-DADB-471B0C09B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8B7E93E-5951-9182-E11A-A60B47A97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47B5C6-AC74-11F2-EFD8-81CDDCA25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4743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7E719E-2AB3-41B8-65BE-7298C9A4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8EE6CD7-4CDA-228F-808E-B3404072C3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BDC18A0-4CED-74C0-22DA-13268D6640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98FC4CC-F1C5-EB88-FD52-B5EFE5E00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35580DD-2BE8-01CD-E914-848C9E20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5F72774-DCE0-311C-0E8E-4CF59A18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218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B42B6A-5833-2B63-5E94-1891D48EE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6F7B6B9-B06A-0326-0394-A4F3CEA87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08B279F-4E77-62E5-47D5-E76C2E1CA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10BF414-0DE0-C2AF-C2B0-84470BF0CF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B2C94D1-5709-9914-AF7C-D39E245E6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0A8DD39-7C27-9C5D-01B2-7A6B0AF8A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3AE89C1-9A81-64D0-B401-5448181DC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402A487-65EB-BAE3-405A-53B10F4DF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5254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F412E87-0DF8-FD93-CE9B-9C4484EDA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18C016B-7EB1-A87A-3FBC-1D4B139F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DE27F4D-BAAC-FDAD-B398-D17807CBC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639E56C-19D9-7577-64DD-6CFA21986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747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4B5D46F-AB52-08E6-8290-DFEDF0C9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B295EB2-EA7F-1ADD-7365-B548F2D59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E061F38-F3B8-EF7B-B96E-60E8A6DFC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7221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C10D632-3310-9FA5-EBF1-82BD8B181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37D5FA-EBAD-0AD4-A7CF-A25D03EB8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E951CC1-A72D-A92A-8084-173A76CB3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4EC58A-52E1-B863-8754-B85A4483B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E8949EB-FFF7-B3EE-F2D1-4BCA02DC2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E47B0AB-6D5A-D75E-46EB-C5783E284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306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61440D-85ED-1036-9E80-B4875AA7B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1A14704-5F19-BCA1-7D73-5940DB649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6ED2576-D63C-674F-9E79-4F6BC03B3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91047EF-EEB0-4FDA-D7DC-488552C26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C872E7-1828-DFAB-52B5-1C9A9FD47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DBCCCC0-1DA4-B6C9-A953-2EB83E330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351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ED9D743-CF23-B70E-2987-23A42C4C1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D687C4-218D-1D40-436E-7B4C45E19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E44577-197D-E633-B4BC-84A0EE81C1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4FC3C8-8099-4302-BCDE-026C81F8E4E9}" type="datetimeFigureOut">
              <a:rPr kumimoji="1" lang="ja-JP" altLang="en-US" smtClean="0"/>
              <a:t>2022/7/2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D7FEC7A-93E1-4A9B-E49D-0405997998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B0B3E-5F25-BDE5-BE57-FD863AE9C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197EB-B196-43AE-9E34-3C27816A15F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9150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1 列に並んだ野菜と果物">
            <a:extLst>
              <a:ext uri="{FF2B5EF4-FFF2-40B4-BE49-F238E27FC236}">
                <a16:creationId xmlns:a16="http://schemas.microsoft.com/office/drawing/2014/main" id="{528BF397-F9B4-16A1-EF26-18A6F46AAB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71A4291-2E81-86DE-1870-8F0DBCF3C6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kumimoji="1" lang="ja-JP" altLang="en-US" dirty="0">
                <a:solidFill>
                  <a:srgbClr val="FFFFFF"/>
                </a:solidFill>
              </a:rPr>
              <a:t>売れ残り食品の廃棄禁止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DDA2566-2E20-2946-B9FE-0D07BF6B0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kumimoji="1" lang="en-US" altLang="ja-JP">
                <a:solidFill>
                  <a:srgbClr val="FFFFFF"/>
                </a:solidFill>
              </a:rPr>
              <a:t>202202226</a:t>
            </a:r>
          </a:p>
          <a:p>
            <a:r>
              <a:rPr lang="ja-JP" altLang="en-US">
                <a:solidFill>
                  <a:srgbClr val="FFFFFF"/>
                </a:solidFill>
              </a:rPr>
              <a:t>小野真采</a:t>
            </a:r>
            <a:endParaRPr kumimoji="1" lang="ja-JP" altLang="en-US">
              <a:solidFill>
                <a:srgbClr val="FFFFFF"/>
              </a:solidFill>
            </a:endParaRPr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AE8744E-8AD8-3233-051E-5A1F271643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9056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371"/>
    </mc:Choice>
    <mc:Fallback>
      <p:transition spd="slow" advTm="25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003C395-6C98-36B2-F441-677EE76C0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kumimoji="1" lang="ja-JP" altLang="en-US" sz="5400" b="1"/>
              <a:t>食品ロス問題</a:t>
            </a:r>
          </a:p>
        </p:txBody>
      </p:sp>
      <p:sp>
        <p:nvSpPr>
          <p:cNvPr id="2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B10B15-D38F-EE91-6477-96E7953A9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ja-JP" altLang="en-US" sz="2200" dirty="0"/>
              <a:t>・日本の「食品ロス」の量</a:t>
            </a:r>
            <a:endParaRPr lang="en-US" altLang="ja-JP" sz="2200" dirty="0"/>
          </a:p>
          <a:p>
            <a:pPr marL="0" indent="0">
              <a:buNone/>
            </a:pPr>
            <a:r>
              <a:rPr lang="ja-JP" altLang="en-US" sz="2200" dirty="0"/>
              <a:t>　</a:t>
            </a:r>
            <a:r>
              <a:rPr lang="ja-JP" altLang="en-US" sz="2200"/>
              <a:t>→５２２万トン</a:t>
            </a:r>
            <a:endParaRPr lang="en-US" altLang="ja-JP" sz="2200" dirty="0"/>
          </a:p>
          <a:p>
            <a:pPr marL="0" indent="0">
              <a:buNone/>
            </a:pPr>
            <a:r>
              <a:rPr lang="ja-JP" altLang="en-US" sz="2200" dirty="0"/>
              <a:t>・</a:t>
            </a:r>
            <a:r>
              <a:rPr kumimoji="1" lang="ja-JP" altLang="en-US" sz="2200" dirty="0"/>
              <a:t>人口１人あたり約４１キログラム</a:t>
            </a:r>
            <a:endParaRPr kumimoji="1" lang="en-US" altLang="ja-JP" sz="2200" dirty="0"/>
          </a:p>
          <a:p>
            <a:pPr marL="0" indent="0">
              <a:buNone/>
            </a:pPr>
            <a:r>
              <a:rPr lang="ja-JP" altLang="en-US" sz="2200" dirty="0"/>
              <a:t>・１日あたり約１１３グラム</a:t>
            </a:r>
            <a:endParaRPr kumimoji="1" lang="en-US" altLang="ja-JP" sz="2200" dirty="0"/>
          </a:p>
          <a:p>
            <a:pPr marL="0" indent="0">
              <a:buNone/>
            </a:pPr>
            <a:endParaRPr kumimoji="1" lang="en-US" altLang="ja-JP" sz="22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8640035-0898-AE57-3169-847C5CEA7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048" y="1067997"/>
            <a:ext cx="5458968" cy="4722006"/>
          </a:xfrm>
          <a:prstGeom prst="rect">
            <a:avLst/>
          </a:prstGeom>
        </p:spPr>
      </p:pic>
      <p:pic>
        <p:nvPicPr>
          <p:cNvPr id="11" name="オーディオ 10">
            <a:hlinkClick r:id="" action="ppaction://media"/>
            <a:extLst>
              <a:ext uri="{FF2B5EF4-FFF2-40B4-BE49-F238E27FC236}">
                <a16:creationId xmlns:a16="http://schemas.microsoft.com/office/drawing/2014/main" id="{E0F52D03-641B-37ED-4F6B-449BE0335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32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57"/>
    </mc:Choice>
    <mc:Fallback>
      <p:transition spd="slow" advTm="47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B02FBEB-689D-821C-571B-4A1CAFDA3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kumimoji="1" lang="ja-JP" altLang="en-US" sz="5400" b="1">
                <a:solidFill>
                  <a:srgbClr val="FFFFFF"/>
                </a:solidFill>
              </a:rPr>
              <a:t>食品ロスを減らす取り組み</a:t>
            </a:r>
          </a:p>
        </p:txBody>
      </p:sp>
      <p:sp>
        <p:nvSpPr>
          <p:cNvPr id="22" name="コンテンツ プレースホルダー 2">
            <a:extLst>
              <a:ext uri="{FF2B5EF4-FFF2-40B4-BE49-F238E27FC236}">
                <a16:creationId xmlns:a16="http://schemas.microsoft.com/office/drawing/2014/main" id="{FF7B4610-6BD1-E304-5953-5CD5EDDB9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86789"/>
            <a:ext cx="10515600" cy="359017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kumimoji="1" lang="ja-JP" altLang="en-US" sz="3200" dirty="0"/>
              <a:t>あらかじめ契約した慈善団体に寄付</a:t>
            </a:r>
            <a:endParaRPr kumimoji="1"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lang="ja-JP" altLang="en-US" sz="3200" dirty="0"/>
              <a:t>家畜の飼料や肥料に</a:t>
            </a:r>
            <a:endParaRPr lang="en-US" altLang="ja-JP" sz="3200" dirty="0"/>
          </a:p>
          <a:p>
            <a:pPr marL="514350" indent="-514350">
              <a:buFont typeface="+mj-lt"/>
              <a:buAutoNum type="arabicPeriod"/>
            </a:pPr>
            <a:r>
              <a:rPr kumimoji="1" lang="ja-JP" altLang="en-US" sz="3200" dirty="0"/>
              <a:t>「ＴＡＢＥＴＥ」の活用</a:t>
            </a:r>
            <a:endParaRPr kumimoji="1" lang="en-US" altLang="ja-JP" sz="3200" dirty="0"/>
          </a:p>
          <a:p>
            <a:pPr marL="0" indent="0">
              <a:buNone/>
            </a:pPr>
            <a:endParaRPr kumimoji="1" lang="ja-JP" altLang="en-US" sz="2200" dirty="0"/>
          </a:p>
        </p:txBody>
      </p:sp>
      <p:pic>
        <p:nvPicPr>
          <p:cNvPr id="23" name="オーディオ 22">
            <a:hlinkClick r:id="" action="ppaction://media"/>
            <a:extLst>
              <a:ext uri="{FF2B5EF4-FFF2-40B4-BE49-F238E27FC236}">
                <a16:creationId xmlns:a16="http://schemas.microsoft.com/office/drawing/2014/main" id="{841C838C-C952-E728-DCD8-2B2C597245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062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268"/>
    </mc:Choice>
    <mc:Fallback>
      <p:transition spd="slow" advTm="106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1480</TotalTime>
  <Words>58</Words>
  <Application>Microsoft Office PowerPoint</Application>
  <PresentationFormat>ワイド画面</PresentationFormat>
  <Paragraphs>12</Paragraphs>
  <Slides>3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売れ残り食品の廃棄禁止</vt:lpstr>
      <vt:lpstr>食品ロス問題</vt:lpstr>
      <vt:lpstr>食品ロスを減らす取り組み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紙コップから野菜を</dc:title>
  <dc:creator>小野 真采</dc:creator>
  <cp:lastModifiedBy>小野 真采</cp:lastModifiedBy>
  <cp:revision>4</cp:revision>
  <dcterms:created xsi:type="dcterms:W3CDTF">2022-07-02T04:38:40Z</dcterms:created>
  <dcterms:modified xsi:type="dcterms:W3CDTF">2022-07-03T05:19:30Z</dcterms:modified>
</cp:coreProperties>
</file>

<file path=docProps/thumbnail.jpeg>
</file>